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3" r:id="rId2"/>
    <p:sldId id="354" r:id="rId3"/>
    <p:sldId id="256" r:id="rId4"/>
    <p:sldId id="257" r:id="rId5"/>
    <p:sldId id="258" r:id="rId6"/>
    <p:sldId id="259" r:id="rId7"/>
    <p:sldId id="355" r:id="rId8"/>
    <p:sldId id="260" r:id="rId9"/>
    <p:sldId id="356" r:id="rId10"/>
    <p:sldId id="357" r:id="rId11"/>
    <p:sldId id="261" r:id="rId12"/>
    <p:sldId id="264" r:id="rId13"/>
    <p:sldId id="262" r:id="rId14"/>
    <p:sldId id="263" r:id="rId15"/>
    <p:sldId id="267" r:id="rId16"/>
    <p:sldId id="265" r:id="rId17"/>
    <p:sldId id="266" r:id="rId18"/>
    <p:sldId id="268" r:id="rId19"/>
    <p:sldId id="269" r:id="rId20"/>
    <p:sldId id="270" r:id="rId21"/>
    <p:sldId id="274" r:id="rId22"/>
    <p:sldId id="275" r:id="rId23"/>
    <p:sldId id="358" r:id="rId24"/>
    <p:sldId id="276" r:id="rId25"/>
    <p:sldId id="359" r:id="rId26"/>
    <p:sldId id="277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60" r:id="rId57"/>
    <p:sldId id="309" r:id="rId58"/>
    <p:sldId id="310" r:id="rId59"/>
    <p:sldId id="311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61" r:id="rId76"/>
    <p:sldId id="362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63" r:id="rId98"/>
    <p:sldId id="364" r:id="rId99"/>
    <p:sldId id="366" r:id="rId10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/>
              <a:t>2017-11-14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526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/>
              <a:t>2017-11-14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727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/>
              <a:t>2017-11-14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239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/>
              <a:t>2017-11-14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28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/>
              <a:t>2017-11-14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357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/>
              <a:t>2017-11-14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552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/>
              <a:t>2017-11-14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44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/>
              <a:t>2017-11-14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352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/>
              <a:t>2017-11-14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527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/>
              <a:t>2017-11-14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138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E4E7-ADB2-4EE1-A925-D06EDF2A666E}" type="datetimeFigureOut">
              <a:rPr lang="sv-SE" smtClean="0"/>
              <a:t>2017-11-14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73D7-B726-4CD3-8D98-507CA8D170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354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0E4E7-ADB2-4EE1-A925-D06EDF2A666E}" type="datetimeFigureOut">
              <a:rPr lang="sv-SE" smtClean="0"/>
              <a:t>2017-11-14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773D7-B726-4CD3-8D98-507CA8D170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790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9"/>
          <a:stretch/>
        </p:blipFill>
        <p:spPr bwMode="auto">
          <a:xfrm>
            <a:off x="2076797" y="188640"/>
            <a:ext cx="49434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06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32101"/>
            <a:ext cx="787630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25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548995" cy="301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43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6" y="1307166"/>
            <a:ext cx="7600950" cy="284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78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71" y="1340768"/>
            <a:ext cx="7491845" cy="310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69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01413"/>
            <a:ext cx="7533409" cy="267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8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6" y="1060891"/>
            <a:ext cx="7543800" cy="380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60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92065"/>
            <a:ext cx="7507431" cy="377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0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83375"/>
            <a:ext cx="7543800" cy="264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5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5549"/>
            <a:ext cx="7543800" cy="283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85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4" y="1306438"/>
            <a:ext cx="75438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22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sz="8000" b="1" dirty="0" smtClean="0">
                <a:solidFill>
                  <a:schemeClr val="accent2">
                    <a:lumMod val="75000"/>
                  </a:schemeClr>
                </a:solidFill>
              </a:rPr>
              <a:t>EPIDEMIOLOGI</a:t>
            </a:r>
            <a:endParaRPr lang="sv-SE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1930"/>
            <a:ext cx="6062662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92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>
            <a:noAutofit/>
          </a:bodyPr>
          <a:lstStyle/>
          <a:p>
            <a:r>
              <a:rPr lang="sv-SE" sz="8000" b="1" dirty="0" smtClean="0">
                <a:solidFill>
                  <a:schemeClr val="accent2">
                    <a:lumMod val="75000"/>
                  </a:schemeClr>
                </a:solidFill>
              </a:rPr>
              <a:t>NJURBIOPSI</a:t>
            </a:r>
            <a:endParaRPr lang="sv-SE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3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4" y="1076479"/>
            <a:ext cx="7543800" cy="379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6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96" y="1140911"/>
            <a:ext cx="7512628" cy="300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8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4463"/>
            <a:ext cx="3782291" cy="637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59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8" y="1043023"/>
            <a:ext cx="7512628" cy="353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0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47" y="1035643"/>
            <a:ext cx="7465869" cy="376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28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6625"/>
            <a:ext cx="7533409" cy="565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8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39" y="836712"/>
            <a:ext cx="7465869" cy="470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08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401610" cy="607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40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98788"/>
            <a:ext cx="7509510" cy="348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8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853952"/>
            <a:ext cx="8229600" cy="1143000"/>
          </a:xfrm>
        </p:spPr>
        <p:txBody>
          <a:bodyPr>
            <a:noAutofit/>
          </a:bodyPr>
          <a:lstStyle/>
          <a:p>
            <a:r>
              <a:rPr lang="sv-SE" sz="4800" b="1" dirty="0" smtClean="0">
                <a:solidFill>
                  <a:schemeClr val="accent2">
                    <a:lumMod val="75000"/>
                  </a:schemeClr>
                </a:solidFill>
              </a:rPr>
              <a:t>KRONISK NJURSJUKDOM (CKD)</a:t>
            </a:r>
            <a:endParaRPr lang="sv-SE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" y="939940"/>
            <a:ext cx="7538605" cy="407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6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1723"/>
            <a:ext cx="7481455" cy="426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15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3" y="807869"/>
            <a:ext cx="7481455" cy="442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36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528214" cy="291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43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13" y="613354"/>
            <a:ext cx="7434695" cy="432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1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65917"/>
            <a:ext cx="7424305" cy="404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3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19" y="1087597"/>
            <a:ext cx="7335981" cy="370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34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76" y="836712"/>
            <a:ext cx="8069580" cy="426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7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86" y="925810"/>
            <a:ext cx="7299614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49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1" y="1412776"/>
            <a:ext cx="7606145" cy="279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6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72" y="1456377"/>
            <a:ext cx="7502236" cy="283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92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3" y="1117217"/>
            <a:ext cx="7517823" cy="331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6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30" y="1301146"/>
            <a:ext cx="7569778" cy="241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73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85" y="1341253"/>
            <a:ext cx="7517823" cy="251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2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17605"/>
            <a:ext cx="7523019" cy="37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73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16" y="1294590"/>
            <a:ext cx="7429500" cy="307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18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3" y="975483"/>
            <a:ext cx="7538605" cy="360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5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22" y="1042199"/>
            <a:ext cx="7559386" cy="310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3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" y="1190584"/>
            <a:ext cx="7538605" cy="267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25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8" y="956789"/>
            <a:ext cx="7512628" cy="290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03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1" y="1412776"/>
            <a:ext cx="7606145" cy="267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41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565920"/>
            <a:ext cx="8229600" cy="1143000"/>
          </a:xfrm>
        </p:spPr>
        <p:txBody>
          <a:bodyPr>
            <a:noAutofit/>
          </a:bodyPr>
          <a:lstStyle/>
          <a:p>
            <a:r>
              <a:rPr lang="sv-SE" sz="8000" b="1" dirty="0" smtClean="0">
                <a:solidFill>
                  <a:schemeClr val="accent2">
                    <a:lumMod val="75000"/>
                  </a:schemeClr>
                </a:solidFill>
              </a:rPr>
              <a:t>KÄRLACCESS</a:t>
            </a:r>
            <a:endParaRPr lang="sv-SE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2089"/>
            <a:ext cx="3735531" cy="59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8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92596"/>
            <a:ext cx="3792681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30" y="873759"/>
            <a:ext cx="7445086" cy="34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66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87767"/>
            <a:ext cx="7445086" cy="346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72642"/>
            <a:ext cx="4137245" cy="352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73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71" y="900465"/>
            <a:ext cx="7491845" cy="339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14643"/>
            <a:ext cx="7429500" cy="312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5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7" y="1083858"/>
            <a:ext cx="7523019" cy="356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40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7" y="761013"/>
            <a:ext cx="7523019" cy="396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80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9" y="1412776"/>
            <a:ext cx="7606145" cy="277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>
            <a:noAutofit/>
          </a:bodyPr>
          <a:lstStyle/>
          <a:p>
            <a:r>
              <a:rPr lang="sv-SE" sz="8000" b="1" dirty="0" smtClean="0">
                <a:solidFill>
                  <a:schemeClr val="accent2">
                    <a:lumMod val="75000"/>
                  </a:schemeClr>
                </a:solidFill>
              </a:rPr>
              <a:t>DIALYSKVALITET</a:t>
            </a:r>
            <a:endParaRPr lang="sv-SE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1607"/>
            <a:ext cx="6930736" cy="575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1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4" y="823358"/>
            <a:ext cx="7413914" cy="390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7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kument\Svenskt NjurRegister\Publikation\Publikation 2017\Svenskt Njurregister 2017_13nov, fig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19" y="908720"/>
            <a:ext cx="7469505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62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kument\Svenskt NjurRegister\Publikation\Publikation 2017\Svenskt Njurregister 2017_13nov, fig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646670" cy="354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0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67" y="722453"/>
            <a:ext cx="6935517" cy="465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8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3" y="919157"/>
            <a:ext cx="7538605" cy="409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8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49989"/>
            <a:ext cx="7523019" cy="455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18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9" y="801216"/>
            <a:ext cx="752301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2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507431" cy="389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62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3164"/>
            <a:ext cx="3964131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5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85" y="1008937"/>
            <a:ext cx="7507431" cy="386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71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7" y="1143193"/>
            <a:ext cx="7507431" cy="329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6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85" y="1133531"/>
            <a:ext cx="7507431" cy="323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7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53" y="116632"/>
            <a:ext cx="4678403" cy="658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81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3" y="1074925"/>
            <a:ext cx="7424305" cy="343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4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07" y="732323"/>
            <a:ext cx="6830361" cy="471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1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4552"/>
            <a:ext cx="4108149" cy="646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22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47" y="945767"/>
            <a:ext cx="7465869" cy="34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3" y="928820"/>
            <a:ext cx="7310005" cy="415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22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63" y="553487"/>
            <a:ext cx="6725205" cy="553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67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97" y="1484784"/>
            <a:ext cx="7408719" cy="278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2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2" y="677253"/>
            <a:ext cx="7445086" cy="462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7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2" y="741784"/>
            <a:ext cx="7445086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8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3" y="1092793"/>
            <a:ext cx="7481455" cy="370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7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3" y="989613"/>
            <a:ext cx="7481455" cy="37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8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3" y="1013404"/>
            <a:ext cx="7424305" cy="392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47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3" y="850161"/>
            <a:ext cx="7424305" cy="430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65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95" y="888713"/>
            <a:ext cx="7310005" cy="405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7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21731"/>
            <a:ext cx="7310005" cy="429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92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4" y="891723"/>
            <a:ext cx="7413914" cy="426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56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4" y="859094"/>
            <a:ext cx="7413914" cy="444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8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3" y="476672"/>
            <a:ext cx="7876309" cy="543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06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>
            <a:normAutofit/>
          </a:bodyPr>
          <a:lstStyle/>
          <a:p>
            <a:r>
              <a:rPr lang="sv-SE" sz="6000" b="1" dirty="0" smtClean="0">
                <a:solidFill>
                  <a:schemeClr val="accent2">
                    <a:lumMod val="75000"/>
                  </a:schemeClr>
                </a:solidFill>
              </a:rPr>
              <a:t>NJURTRANSPLANTATION</a:t>
            </a:r>
            <a:endParaRPr lang="sv-SE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5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4073"/>
            <a:ext cx="7538605" cy="377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63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4" y="1020057"/>
            <a:ext cx="7413914" cy="377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87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4" y="952516"/>
            <a:ext cx="7413914" cy="384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7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5" y="1017871"/>
            <a:ext cx="7564581" cy="399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2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25" y="1048315"/>
            <a:ext cx="7554191" cy="403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7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9600" cy="1143000"/>
          </a:xfrm>
        </p:spPr>
        <p:txBody>
          <a:bodyPr>
            <a:noAutofit/>
          </a:bodyPr>
          <a:lstStyle/>
          <a:p>
            <a:r>
              <a:rPr lang="sv-SE" sz="4800" b="1" dirty="0" smtClean="0">
                <a:solidFill>
                  <a:schemeClr val="accent2">
                    <a:lumMod val="75000"/>
                  </a:schemeClr>
                </a:solidFill>
              </a:rPr>
              <a:t>PATIENTRAPPORTERADE MÅTT: </a:t>
            </a:r>
            <a:br>
              <a:rPr lang="sv-SE" sz="4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v-SE" sz="4800" b="1" dirty="0" smtClean="0">
                <a:solidFill>
                  <a:schemeClr val="accent2">
                    <a:lumMod val="75000"/>
                  </a:schemeClr>
                </a:solidFill>
              </a:rPr>
              <a:t>RAND 36</a:t>
            </a:r>
            <a:endParaRPr lang="sv-SE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9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07" y="862737"/>
            <a:ext cx="7533409" cy="407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11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7" y="260648"/>
            <a:ext cx="7460673" cy="573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0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okument\Svenskt NjurRegister\Publikation\Publikation 2017\Tryckeriet\Fig 3, RAND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624"/>
            <a:ext cx="7059999" cy="612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7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13</Words>
  <Application>Microsoft Office PowerPoint</Application>
  <PresentationFormat>Bildspel på skärmen (4:3)</PresentationFormat>
  <Paragraphs>7</Paragraphs>
  <Slides>99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99</vt:i4>
      </vt:variant>
    </vt:vector>
  </HeadingPairs>
  <TitlesOfParts>
    <vt:vector size="100" baseType="lpstr">
      <vt:lpstr>Office-tema</vt:lpstr>
      <vt:lpstr>PowerPoint-presentation</vt:lpstr>
      <vt:lpstr>EPIDEMIOLOGI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NJURBIOPSI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KRONISK NJURSJUKDOM (CKD)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KÄRLACCESS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DIALYSKVALITET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NJURTRANSPLANTATION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PATIENTRAPPORTERADE MÅTT:  RAND 36</vt:lpstr>
      <vt:lpstr>PowerPoint-presentation</vt:lpstr>
      <vt:lpstr>PowerPoint-presentation</vt:lpstr>
      <vt:lpstr>PowerPoint-presentation</vt:lpstr>
    </vt:vector>
  </TitlesOfParts>
  <Company>Landstinget i Jönköpings län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Gabara Susanne</dc:creator>
  <cp:lastModifiedBy>Gabara Susanne</cp:lastModifiedBy>
  <cp:revision>27</cp:revision>
  <dcterms:created xsi:type="dcterms:W3CDTF">2017-09-27T13:44:08Z</dcterms:created>
  <dcterms:modified xsi:type="dcterms:W3CDTF">2017-11-14T13:14:16Z</dcterms:modified>
</cp:coreProperties>
</file>